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98" r:id="rId1"/>
  </p:sldMasterIdLst>
  <p:notesMasterIdLst>
    <p:notesMasterId r:id="rId14"/>
  </p:notesMasterIdLst>
  <p:handoutMasterIdLst>
    <p:handoutMasterId r:id="rId15"/>
  </p:handoutMasterIdLst>
  <p:sldIdLst>
    <p:sldId id="439" r:id="rId2"/>
    <p:sldId id="461" r:id="rId3"/>
    <p:sldId id="443" r:id="rId4"/>
    <p:sldId id="462" r:id="rId5"/>
    <p:sldId id="445" r:id="rId6"/>
    <p:sldId id="446" r:id="rId7"/>
    <p:sldId id="463" r:id="rId8"/>
    <p:sldId id="444" r:id="rId9"/>
    <p:sldId id="447" r:id="rId10"/>
    <p:sldId id="464" r:id="rId11"/>
    <p:sldId id="448" r:id="rId12"/>
    <p:sldId id="449" r:id="rId13"/>
  </p:sldIdLst>
  <p:sldSz cx="9144000" cy="6858000" type="screen4x3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rata, Maria C" initials="VMC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73552" autoAdjust="0"/>
  </p:normalViewPr>
  <p:slideViewPr>
    <p:cSldViewPr>
      <p:cViewPr>
        <p:scale>
          <a:sx n="67" d="100"/>
          <a:sy n="67" d="100"/>
        </p:scale>
        <p:origin x="-118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88"/>
    </p:cViewPr>
  </p:sorterViewPr>
  <p:notesViewPr>
    <p:cSldViewPr>
      <p:cViewPr varScale="1">
        <p:scale>
          <a:sx n="80" d="100"/>
          <a:sy n="80" d="100"/>
        </p:scale>
        <p:origin x="-2394" y="-78"/>
      </p:cViewPr>
      <p:guideLst>
        <p:guide orient="horz" pos="2921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167" y="8841803"/>
            <a:ext cx="3026833" cy="392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621" tIns="46310" rIns="92621" bIns="463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408A94-90AE-45AA-AB0A-5E26D793A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34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334" y="4402485"/>
            <a:ext cx="5122333" cy="41718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7" tIns="45024" rIns="91657" bIns="45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1675"/>
            <a:ext cx="4616450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5149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211">
              <a:spcBef>
                <a:spcPts val="0"/>
              </a:spcBef>
              <a:defRPr/>
            </a:pPr>
            <a:r>
              <a:rPr lang="en-US" dirty="0" smtClean="0"/>
              <a:t>READ NARRATIVE OF SCENARIO 1:</a:t>
            </a:r>
          </a:p>
          <a:p>
            <a:pPr defTabSz="926211">
              <a:spcBef>
                <a:spcPts val="0"/>
              </a:spcBef>
              <a:defRPr/>
            </a:pPr>
            <a:r>
              <a:rPr lang="en-US" b="1" i="1" dirty="0" smtClean="0"/>
              <a:t>(Write a </a:t>
            </a:r>
            <a:r>
              <a:rPr lang="en-US" b="1" i="1" baseline="0" dirty="0" smtClean="0"/>
              <a:t>paragraph narrative describing a scenario involving a study participant and/or research staff or within study setting that is specific to your study) </a:t>
            </a:r>
          </a:p>
          <a:p>
            <a:pPr defTabSz="926211">
              <a:spcBef>
                <a:spcPts val="0"/>
              </a:spcBef>
              <a:defRPr/>
            </a:pPr>
            <a:endParaRPr lang="en-US" b="1" i="1" baseline="0" dirty="0" smtClean="0"/>
          </a:p>
          <a:p>
            <a:pPr defTabSz="926211">
              <a:spcBef>
                <a:spcPts val="0"/>
              </a:spcBef>
              <a:defRPr/>
            </a:pPr>
            <a:r>
              <a:rPr lang="en-US" b="1" i="1" baseline="0" dirty="0" smtClean="0"/>
              <a:t>YOU CAN ALSO REFER TO THE 4 EXAMPLE SCENARIOS PRESENTED IN THE FULL PPT PRESENTATION</a:t>
            </a:r>
            <a:r>
              <a:rPr lang="en-US" b="1" i="1" baseline="0" dirty="0"/>
              <a:t> </a:t>
            </a:r>
            <a:r>
              <a:rPr lang="en-US" b="1" i="1" baseline="0" dirty="0" smtClean="0"/>
              <a:t>. WE SUGGEST HAVING 2-3 GOOD ETHICAL RESEARCH EXAMPLES AND ONE BAD ETHICAL EXAMPLE</a:t>
            </a:r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READ NARRATIVE OF “BAD” SCENARIO :</a:t>
            </a:r>
          </a:p>
          <a:p>
            <a:pPr marL="0" marR="0" indent="0" algn="l" defTabSz="926211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dirty="0" smtClean="0"/>
              <a:t>(Write a </a:t>
            </a:r>
            <a:r>
              <a:rPr lang="en-US" b="1" i="1" baseline="0" dirty="0" smtClean="0"/>
              <a:t>paragraph narrative describing a BAD scenario involving a study participant and/or research staff or within study setting that is specific to your study) </a:t>
            </a:r>
          </a:p>
          <a:p>
            <a:pPr defTabSz="92621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dirty="0"/>
              <a:t>TOPIC SENTENCE: What does BAD research ethics look like? Lets review this scenario I just read…..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dirty="0"/>
              <a:t>***DISCUSS the outlined bullet points in the slide, IDENTIFY the people involved and how the NEGATIVE outcome came about in this scenario</a:t>
            </a:r>
          </a:p>
          <a:p>
            <a:pPr defTabSz="926211"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DISCUSSION NOTES:  </a:t>
            </a:r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TOPIC SENTENCE: Lets identify the good research ethics used in this scenario</a:t>
            </a:r>
          </a:p>
          <a:p>
            <a:pPr defTabSz="910102">
              <a:spcBef>
                <a:spcPts val="0"/>
              </a:spcBef>
              <a:defRPr/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***ALLOW GROUP TO IDENTIFY the SPECIFIC things from outlined bullet points in the slide </a:t>
            </a:r>
          </a:p>
          <a:p>
            <a:pPr marL="578882" indent="-578882" defTabSz="926211">
              <a:spcBef>
                <a:spcPts val="0"/>
              </a:spcBef>
              <a:defRPr/>
            </a:pPr>
            <a:endParaRPr lang="en-US" sz="1100" dirty="0" smtClean="0"/>
          </a:p>
          <a:p>
            <a:pPr marL="578882" marR="0" indent="-578882" algn="l" defTabSz="926211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dirty="0" smtClean="0"/>
              <a:t>(Outline below</a:t>
            </a:r>
            <a:r>
              <a:rPr lang="en-US" sz="1100" b="1" i="1" baseline="0" dirty="0" smtClean="0"/>
              <a:t> and identify key discussion topics you would like to cover as BAD research ethics from this scenario)</a:t>
            </a:r>
            <a:endParaRPr lang="en-US" sz="1100" b="1" i="1" dirty="0" smtClean="0"/>
          </a:p>
          <a:p>
            <a:pPr marL="578882" indent="-578882" defTabSz="926211">
              <a:spcBef>
                <a:spcPts val="0"/>
              </a:spcBef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dirty="0"/>
              <a:t>TOPIC SENTENCE: What does good research ethics look like? Lets review this scenario I just read…..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dirty="0"/>
              <a:t>***DISCUSS the outlined bullet points in the slide, IDENTIFY the people involved and how the POSITIVE outcome came about in this scenario</a:t>
            </a:r>
          </a:p>
          <a:p>
            <a:pPr defTabSz="926211"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DISCUSSION NOTES:  </a:t>
            </a:r>
          </a:p>
          <a:p>
            <a:pPr defTabSz="92621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31334" y="4402484"/>
            <a:ext cx="5122333" cy="4691552"/>
          </a:xfrm>
        </p:spPr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TOPIC SENTENCE: Lets identify the good research ethics used in this scenario</a:t>
            </a:r>
          </a:p>
          <a:p>
            <a:pPr defTabSz="910102">
              <a:spcBef>
                <a:spcPts val="0"/>
              </a:spcBef>
              <a:defRPr/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***ALLOW GROUP TO IDENTIFY the SPECIFIC things from outlined bullet points in the slide </a:t>
            </a:r>
          </a:p>
          <a:p>
            <a:pPr defTabSz="910102">
              <a:spcBef>
                <a:spcPts val="0"/>
              </a:spcBef>
              <a:defRPr/>
            </a:pPr>
            <a:endParaRPr lang="en-US" sz="1100" dirty="0"/>
          </a:p>
          <a:p>
            <a:pPr defTabSz="926211">
              <a:spcBef>
                <a:spcPts val="0"/>
              </a:spcBef>
              <a:defRPr/>
            </a:pPr>
            <a:r>
              <a:rPr lang="en-US" sz="1100" b="1" i="1" dirty="0" smtClean="0"/>
              <a:t>(Outline below</a:t>
            </a:r>
            <a:r>
              <a:rPr lang="en-US" sz="1100" b="1" i="1" baseline="0" dirty="0" smtClean="0"/>
              <a:t> and identify key discussion topics you would like to cover as GOOD research ethics from this scenario)</a:t>
            </a:r>
            <a:endParaRPr lang="en-US" sz="1100" b="1" i="1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6211">
              <a:spcBef>
                <a:spcPts val="0"/>
              </a:spcBef>
              <a:defRPr/>
            </a:pPr>
            <a:r>
              <a:rPr lang="en-US" dirty="0" smtClean="0"/>
              <a:t>READ NARRATIVE OF SCENARIO 2:</a:t>
            </a:r>
          </a:p>
          <a:p>
            <a:pPr defTabSz="926211">
              <a:spcBef>
                <a:spcPts val="0"/>
              </a:spcBef>
              <a:defRPr/>
            </a:pPr>
            <a:r>
              <a:rPr lang="en-US" b="1" i="1" dirty="0" smtClean="0"/>
              <a:t>(Write a </a:t>
            </a:r>
            <a:r>
              <a:rPr lang="en-US" b="1" i="1" baseline="0" dirty="0" smtClean="0"/>
              <a:t>paragraph narrative describing a scenario involving a study participant and/or research staff or within study setting that is specific to your study) </a:t>
            </a:r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dirty="0"/>
              <a:t>TOPIC SENTENCE: What does good research ethics look like? Lets review this scenario I just read…..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dirty="0"/>
              <a:t>***DISCUSS the outlined bullet points in the slide, IDENTIFY the people involved and how the POSITIVE outcome came about in this scenario</a:t>
            </a:r>
          </a:p>
          <a:p>
            <a:pPr defTabSz="926211"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DISCUSSION NOTES:  </a:t>
            </a:r>
          </a:p>
          <a:p>
            <a:pPr defTabSz="92621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TOPIC SENTENCE: Lets identify the good research ethics used in this scenario</a:t>
            </a:r>
          </a:p>
          <a:p>
            <a:pPr defTabSz="910102">
              <a:spcBef>
                <a:spcPts val="0"/>
              </a:spcBef>
              <a:defRPr/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***ALLOW GROUP TO IDENTIFY the SPECIFIC things from outlined bullet points in the slide </a:t>
            </a:r>
          </a:p>
          <a:p>
            <a:pPr marL="578882" indent="-578882" defTabSz="926211">
              <a:spcBef>
                <a:spcPts val="0"/>
              </a:spcBef>
              <a:defRPr/>
            </a:pPr>
            <a:endParaRPr lang="en-US" sz="1100" dirty="0" smtClean="0"/>
          </a:p>
          <a:p>
            <a:pPr marL="578882" marR="0" indent="-578882" algn="l" defTabSz="926211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dirty="0" smtClean="0"/>
              <a:t>(Outline below</a:t>
            </a:r>
            <a:r>
              <a:rPr lang="en-US" sz="1100" b="1" i="1" baseline="0" dirty="0" smtClean="0"/>
              <a:t> and identify key discussion topics you would like to cover as GOOD research ethics from this scenario)</a:t>
            </a:r>
            <a:endParaRPr lang="en-US" sz="11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26211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READ NARRATIVE OF SCENARIO 3</a:t>
            </a:r>
            <a:r>
              <a:rPr lang="en-US" sz="1000" dirty="0" smtClean="0"/>
              <a:t>:</a:t>
            </a:r>
          </a:p>
          <a:p>
            <a:pPr marL="0" marR="0" indent="0" algn="l" defTabSz="926211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dirty="0" smtClean="0"/>
              <a:t>(Write a </a:t>
            </a:r>
            <a:r>
              <a:rPr lang="en-US" sz="1000" b="1" i="1" baseline="0" dirty="0" smtClean="0"/>
              <a:t>paragraph narrative describing a scenario involving a study participant and/or research staff or within study setting that is specific to your study) </a:t>
            </a:r>
          </a:p>
          <a:p>
            <a:pPr defTabSz="926211">
              <a:spcBef>
                <a:spcPts val="0"/>
              </a:spcBef>
              <a:defRPr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dirty="0"/>
              <a:t>TOPIC SENTENCE: What does good research ethics look like? Lets review this scenario I just read…..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dirty="0"/>
              <a:t>***DISCUSS the outlined bullet points in the slide, IDENTIFY the people involved and how the POSITIVE outcome came about in this scenario</a:t>
            </a:r>
          </a:p>
          <a:p>
            <a:pPr defTabSz="926211"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DISCUSSION NOTES:  </a:t>
            </a:r>
          </a:p>
          <a:p>
            <a:pPr defTabSz="92621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TOPIC SENTENCE: Lets identify the good research ethics used in this scenario</a:t>
            </a:r>
          </a:p>
          <a:p>
            <a:pPr defTabSz="910102">
              <a:spcBef>
                <a:spcPts val="0"/>
              </a:spcBef>
              <a:defRPr/>
            </a:pPr>
            <a:endParaRPr lang="en-US" sz="1100" dirty="0"/>
          </a:p>
          <a:p>
            <a:pPr>
              <a:spcBef>
                <a:spcPts val="0"/>
              </a:spcBef>
            </a:pPr>
            <a:r>
              <a:rPr lang="en-US" sz="1100" dirty="0"/>
              <a:t>NARRATIVE:</a:t>
            </a:r>
          </a:p>
          <a:p>
            <a:pPr defTabSz="910102">
              <a:spcBef>
                <a:spcPts val="0"/>
              </a:spcBef>
              <a:defRPr/>
            </a:pPr>
            <a:r>
              <a:rPr lang="en-US" sz="1100" dirty="0"/>
              <a:t>***ALLOW GROUP TO IDENTIFY the SPECIFIC things from outlined bullet points in the slide </a:t>
            </a:r>
          </a:p>
          <a:p>
            <a:pPr marL="578882" indent="-578882" defTabSz="926211">
              <a:spcBef>
                <a:spcPts val="0"/>
              </a:spcBef>
              <a:defRPr/>
            </a:pPr>
            <a:endParaRPr lang="en-US" sz="1100" dirty="0" smtClean="0"/>
          </a:p>
          <a:p>
            <a:pPr marL="578882" marR="0" indent="-578882" algn="l" defTabSz="926211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dirty="0" smtClean="0"/>
              <a:t>(Outline below</a:t>
            </a:r>
            <a:r>
              <a:rPr lang="en-US" sz="1100" b="1" i="1" baseline="0" dirty="0" smtClean="0"/>
              <a:t> and identify key discussion topics you would like to cover as GOOD research ethics from this scenario)</a:t>
            </a:r>
            <a:endParaRPr lang="en-US" sz="1100" b="1" i="1" dirty="0" smtClean="0"/>
          </a:p>
          <a:p>
            <a:pPr marL="578882" indent="-578882" defTabSz="926211">
              <a:spcBef>
                <a:spcPts val="0"/>
              </a:spcBef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936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12/19/2014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12/19/2014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C4986D-6BE9-4264-908F-02DB36FD8D6C}" type="datetime1">
              <a:rPr lang="en-US" smtClean="0"/>
              <a:pPr/>
              <a:t>12/19/2014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Scenario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077200" cy="5257800"/>
          </a:xfrm>
        </p:spPr>
        <p:txBody>
          <a:bodyPr>
            <a:normAutofit/>
          </a:bodyPr>
          <a:lstStyle/>
          <a:p>
            <a:pPr algn="ctr" defTabSz="930585">
              <a:defRPr/>
            </a:pPr>
            <a:endParaRPr lang="en-US" sz="4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defTabSz="930585">
              <a:defRPr/>
            </a:pP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>(Write a brief sentence describing the scenario setting)</a:t>
            </a:r>
            <a:endParaRPr lang="en-US" sz="4800" dirty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 algn="l">
              <a:defRPr/>
            </a:pPr>
            <a:endParaRPr lang="en-US" sz="3200" dirty="0" smtClean="0">
              <a:solidFill>
                <a:srgbClr val="000000"/>
              </a:soli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Scenario 4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077200" cy="5257800"/>
          </a:xfrm>
        </p:spPr>
        <p:txBody>
          <a:bodyPr>
            <a:normAutofit/>
          </a:bodyPr>
          <a:lstStyle/>
          <a:p>
            <a:pPr algn="ctr" defTabSz="930585">
              <a:defRPr/>
            </a:pPr>
            <a:endParaRPr lang="en-US" sz="4800" dirty="0">
              <a:solidFill>
                <a:schemeClr val="tx2">
                  <a:lumMod val="50000"/>
                </a:schemeClr>
              </a:solidFill>
            </a:endParaRPr>
          </a:p>
          <a:p>
            <a:pPr algn="ctr" defTabSz="930585">
              <a:defRPr/>
            </a:pP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(Write a brief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>sentence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describing the scenario setting)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411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What Does BAD Research Ethics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Look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Like?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001000" cy="49530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Scenario 4: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Participant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Outcome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algn="l">
              <a:defRPr/>
            </a:pP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Identify Negative/bad characteristics of Research Ethics 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001000" cy="48006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/>
              </a:rPr>
              <a:t>…….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bullets)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What Does Good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Ethical Research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Look Like?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077200" cy="52578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Scenario 1: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Participant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(fill in depending on the scenario)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– 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Outcome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>
              <a:defRPr/>
            </a:pP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605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Identify Good Research Ethics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Principles Used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05000"/>
            <a:ext cx="8077200" cy="36576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…….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(fill in bullets)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Scenario 2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077200" cy="5257800"/>
          </a:xfrm>
        </p:spPr>
        <p:txBody>
          <a:bodyPr>
            <a:normAutofit/>
          </a:bodyPr>
          <a:lstStyle/>
          <a:p>
            <a:pPr algn="ctr" defTabSz="930585">
              <a:defRPr/>
            </a:pPr>
            <a:endParaRPr lang="en-US" sz="4800" dirty="0">
              <a:solidFill>
                <a:schemeClr val="tx2">
                  <a:lumMod val="50000"/>
                </a:schemeClr>
              </a:solidFill>
            </a:endParaRPr>
          </a:p>
          <a:p>
            <a:pPr algn="ctr" defTabSz="930585">
              <a:defRPr/>
            </a:pP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(Write a brief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>sentence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describing the scenario setting)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217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19100" y="228600"/>
            <a:ext cx="77343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What Does Good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Ethical Research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Look Like?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8001000" cy="51054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Scenario 2: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Participant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(fill in depending on the scenario)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– 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Outcome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Identify Good Research Ethics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Principles Used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153400" cy="49530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…….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(fill in bullets)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Scenario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0"/>
            <a:ext cx="8077200" cy="5257800"/>
          </a:xfrm>
        </p:spPr>
        <p:txBody>
          <a:bodyPr>
            <a:normAutofit/>
          </a:bodyPr>
          <a:lstStyle/>
          <a:p>
            <a:pPr algn="ctr" defTabSz="930585">
              <a:defRPr/>
            </a:pPr>
            <a:endParaRPr lang="en-US" sz="4800" dirty="0">
              <a:solidFill>
                <a:schemeClr val="tx2">
                  <a:lumMod val="50000"/>
                </a:schemeClr>
              </a:solidFill>
            </a:endParaRPr>
          </a:p>
          <a:p>
            <a:pPr algn="ctr" defTabSz="930585">
              <a:defRPr/>
            </a:pP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(Write a brief </a:t>
            </a:r>
            <a:r>
              <a:rPr lang="en-US" sz="4800" dirty="0" smtClean="0">
                <a:solidFill>
                  <a:schemeClr val="tx2">
                    <a:lumMod val="50000"/>
                  </a:schemeClr>
                </a:solidFill>
              </a:rPr>
              <a:t>sentence </a:t>
            </a:r>
            <a:r>
              <a:rPr lang="en-US" sz="4800" dirty="0">
                <a:solidFill>
                  <a:schemeClr val="tx2">
                    <a:lumMod val="50000"/>
                  </a:schemeClr>
                </a:solidFill>
              </a:rPr>
              <a:t>describing the scenario setting)</a:t>
            </a:r>
            <a:endParaRPr lang="en-US" sz="3200" dirty="0" smtClean="0">
              <a:solidFill>
                <a:srgbClr val="000000"/>
              </a:solidFill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239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What Does Good 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Ethical Research 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</a:rPr>
              <a:t>Look Like?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7924800" cy="51054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Scenario 3: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Participant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(fill in depending on the scenario)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– 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Outcome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–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(fill in depending on the scenario)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595688" y="5029200"/>
            <a:ext cx="1952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001000" cy="12192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Identify Good Research Ethics Principles Used</a:t>
            </a:r>
            <a:endParaRPr lang="en-US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752600"/>
            <a:ext cx="7848600" cy="4343400"/>
          </a:xfrm>
        </p:spPr>
        <p:txBody>
          <a:bodyPr>
            <a:normAutofit/>
          </a:bodyPr>
          <a:lstStyle/>
          <a:p>
            <a:pPr marL="571500" indent="-571500" algn="l"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/>
              </a:rPr>
              <a:t>Research staff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effectLst/>
              </a:rPr>
              <a:t>…….</a:t>
            </a:r>
          </a:p>
          <a:p>
            <a:pPr marL="571500" indent="-571500" algn="l"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(fill in bullets)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757863"/>
            <a:ext cx="53340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38173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8537</TotalTime>
  <Pages>20</Pages>
  <Words>828</Words>
  <Application>Microsoft Office PowerPoint</Application>
  <PresentationFormat>On-screen Show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Scenario 1</vt:lpstr>
      <vt:lpstr>What Does Good Ethical Research Look Like?</vt:lpstr>
      <vt:lpstr>Identify Good Research Ethics Principles Used</vt:lpstr>
      <vt:lpstr>Scenario 2</vt:lpstr>
      <vt:lpstr>What Does Good Ethical Research Look Like?</vt:lpstr>
      <vt:lpstr>Identify Good Research Ethics Principles Used</vt:lpstr>
      <vt:lpstr>Scenario 3</vt:lpstr>
      <vt:lpstr>What Does Good Ethical Research Look Like?</vt:lpstr>
      <vt:lpstr>Identify Good Research Ethics Principles Used</vt:lpstr>
      <vt:lpstr>Scenario 4</vt:lpstr>
      <vt:lpstr>What Does BAD Research Ethics Look Like?</vt:lpstr>
      <vt:lpstr>Identify Negative/bad characteristics of Research Ethics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creator>Virata, Maria C</dc:creator>
  <cp:lastModifiedBy>Jaime (Virata), Maria Catrina</cp:lastModifiedBy>
  <cp:revision>927</cp:revision>
  <cp:lastPrinted>2013-01-29T17:14:17Z</cp:lastPrinted>
  <dcterms:created xsi:type="dcterms:W3CDTF">1998-05-13T13:25:08Z</dcterms:created>
  <dcterms:modified xsi:type="dcterms:W3CDTF">2014-12-19T21:03:19Z</dcterms:modified>
</cp:coreProperties>
</file>